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8" r:id="rId4"/>
    <p:sldId id="287" r:id="rId5"/>
    <p:sldId id="285" r:id="rId6"/>
    <p:sldId id="286" r:id="rId7"/>
    <p:sldId id="284" r:id="rId8"/>
    <p:sldId id="277" r:id="rId9"/>
    <p:sldId id="272" r:id="rId10"/>
    <p:sldId id="283" r:id="rId11"/>
    <p:sldId id="273" r:id="rId12"/>
    <p:sldId id="282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1" autoAdjust="0"/>
    <p:restoredTop sz="94660"/>
  </p:normalViewPr>
  <p:slideViewPr>
    <p:cSldViewPr snapToGrid="0">
      <p:cViewPr>
        <p:scale>
          <a:sx n="75" d="100"/>
          <a:sy n="75" d="100"/>
        </p:scale>
        <p:origin x="979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0E12F-B9E7-434B-9C22-08E3AF9C5D2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57AC5-B550-46FC-ACDE-F6EE39E8831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5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13.pn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ideo" Target="../media/media2.mp4"/><Relationship Id="rId8" Type="http://schemas.openxmlformats.org/officeDocument/2006/relationships/image" Target="../media/image30.png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31.png"/><Relationship Id="rId10" Type="http://schemas.microsoft.com/office/2007/relationships/media" Target="../media/media2.mp4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9.jpeg"/><Relationship Id="rId7" Type="http://schemas.openxmlformats.org/officeDocument/2006/relationships/image" Target="../media/image38.jpeg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microsoft.com/office/2007/relationships/media" Target="../media/media4.mp4"/><Relationship Id="rId4" Type="http://schemas.openxmlformats.org/officeDocument/2006/relationships/video" Target="../media/media4.mp4"/><Relationship Id="rId3" Type="http://schemas.openxmlformats.org/officeDocument/2006/relationships/image" Target="../media/image43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1"/>
          <p:cNvSpPr txBox="1"/>
          <p:nvPr/>
        </p:nvSpPr>
        <p:spPr>
          <a:xfrm>
            <a:off x="3785764" y="1566310"/>
            <a:ext cx="4310698" cy="1627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Project </a:t>
            </a:r>
            <a:r>
              <a:rPr lang="en-US" sz="4800" dirty="0"/>
              <a:t>Demo</a:t>
            </a:r>
            <a:r>
              <a:rPr lang="en-US" sz="4800" dirty="0">
                <a:solidFill>
                  <a:schemeClr val="bg1"/>
                </a:solidFill>
              </a:rPr>
              <a:t>  </a:t>
            </a:r>
            <a:endParaRPr lang="en-US" sz="4800" dirty="0"/>
          </a:p>
        </p:txBody>
      </p:sp>
      <p:sp>
        <p:nvSpPr>
          <p:cNvPr id="67" name="Rectangle 66"/>
          <p:cNvSpPr/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4650" y="637763"/>
            <a:ext cx="431069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Demo Video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733361" y="2590160"/>
            <a:ext cx="4311983" cy="363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EA05951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37298" y="363220"/>
            <a:ext cx="2898799" cy="631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9400" y="222322"/>
            <a:ext cx="490411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Version Control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29015" y="2785412"/>
            <a:ext cx="4934760" cy="3822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20" y="463387"/>
            <a:ext cx="5943600" cy="561530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30" y="1162282"/>
            <a:ext cx="5943600" cy="1530985"/>
          </a:xfrm>
          <a:prstGeom prst="rect">
            <a:avLst/>
          </a:prstGeom>
        </p:spPr>
      </p:pic>
      <p:pic>
        <p:nvPicPr>
          <p:cNvPr id="7" name="Picture 6" descr="A white lined paper with blue line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479" y="2868063"/>
            <a:ext cx="5907779" cy="28106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9400" y="222322"/>
            <a:ext cx="490411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App Publishing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76615" y="2723982"/>
            <a:ext cx="4934760" cy="3822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9015" y="2785412"/>
            <a:ext cx="4934760" cy="3822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800" y="4167666"/>
            <a:ext cx="5449078" cy="928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https://www.amazon.com/gp/product/B0DR32XX17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21" y="1418664"/>
            <a:ext cx="5777755" cy="2259033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887" y="228108"/>
            <a:ext cx="2951933" cy="6401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733361" y="2580829"/>
            <a:ext cx="4311983" cy="363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5584" y="342578"/>
            <a:ext cx="11774708" cy="3650089"/>
            <a:chOff x="175584" y="342578"/>
            <a:chExt cx="11774708" cy="3650089"/>
          </a:xfrm>
        </p:grpSpPr>
        <p:sp>
          <p:nvSpPr>
            <p:cNvPr id="20" name="Title 1"/>
            <p:cNvSpPr txBox="1"/>
            <p:nvPr/>
          </p:nvSpPr>
          <p:spPr>
            <a:xfrm>
              <a:off x="175584" y="342578"/>
              <a:ext cx="2778788" cy="16272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700" dirty="0">
                  <a:solidFill>
                    <a:schemeClr val="bg1"/>
                  </a:solidFill>
                </a:rPr>
                <a:t>UI Design</a:t>
              </a:r>
              <a:endParaRPr lang="en-US" sz="3700" dirty="0">
                <a:solidFill>
                  <a:schemeClr val="bg1"/>
                </a:solidFill>
              </a:endParaRPr>
            </a:p>
            <a:p>
              <a:endParaRPr lang="en-US" sz="3700" dirty="0"/>
            </a:p>
            <a:p>
              <a:endParaRPr lang="en-US" sz="37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01214" y="1290414"/>
              <a:ext cx="5449078" cy="27022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" name="Picture 1" descr="A screenshot of a phon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5" y="611614"/>
            <a:ext cx="1371600" cy="296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phon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36" y="241928"/>
            <a:ext cx="1386462" cy="3001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white background with pink and black lines&#10;&#10;Description automatically generated with medium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393" y="3618966"/>
            <a:ext cx="1371600" cy="296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white background with pink and black lines&#10;&#10;Description automatically generated with medium confidenc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799" y="3618966"/>
            <a:ext cx="1371600" cy="296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361" y="3737777"/>
            <a:ext cx="1518717" cy="30266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073" y="3716834"/>
            <a:ext cx="1489913" cy="3028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980" y="3716834"/>
            <a:ext cx="1529663" cy="3026664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2" y="3775809"/>
            <a:ext cx="1371600" cy="296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screenshot of a phone&#10;&#10;Description automatically generated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588" y="3775809"/>
            <a:ext cx="1371600" cy="296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9509176" y="3154619"/>
            <a:ext cx="1954836" cy="396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Pledged Gifts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48355" y="3454179"/>
            <a:ext cx="1954836" cy="396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Friend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33085" y="3551255"/>
            <a:ext cx="1954836" cy="396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Profile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29162" y="1562472"/>
            <a:ext cx="977418" cy="396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Home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491" y="274890"/>
            <a:ext cx="1480516" cy="29718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57627" y="1128831"/>
            <a:ext cx="72180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</a:t>
            </a:r>
            <a:endParaRPr lang="en-US" sz="1500" dirty="0"/>
          </a:p>
        </p:txBody>
      </p:sp>
      <p:pic>
        <p:nvPicPr>
          <p:cNvPr id="32" name="Picture 31" descr="A screenshot of a phone&#10;&#10;Description automatically generated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05" y="208294"/>
            <a:ext cx="1371600" cy="296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A screenshot of a phone&#10;&#10;Description automatically generated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438" y="241928"/>
            <a:ext cx="1371600" cy="296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1976" y="230159"/>
            <a:ext cx="1491625" cy="29992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733361" y="2580829"/>
            <a:ext cx="4311983" cy="363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417882" y="476778"/>
            <a:ext cx="5989315" cy="3515889"/>
            <a:chOff x="6417882" y="476778"/>
            <a:chExt cx="5989315" cy="3515889"/>
          </a:xfrm>
        </p:grpSpPr>
        <p:sp>
          <p:nvSpPr>
            <p:cNvPr id="20" name="Title 1"/>
            <p:cNvSpPr txBox="1"/>
            <p:nvPr/>
          </p:nvSpPr>
          <p:spPr>
            <a:xfrm>
              <a:off x="6417882" y="476778"/>
              <a:ext cx="5989315" cy="16272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700" dirty="0"/>
                <a:t>Local Database</a:t>
              </a:r>
              <a:endParaRPr lang="en-US" sz="3700" dirty="0"/>
            </a:p>
            <a:p>
              <a:endParaRPr lang="en-US" sz="3700" dirty="0"/>
            </a:p>
            <a:p>
              <a:endParaRPr lang="en-US" sz="37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01214" y="1290414"/>
              <a:ext cx="5449078" cy="27022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544" y="1523522"/>
            <a:ext cx="4503810" cy="4404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214" y="1523522"/>
            <a:ext cx="4587638" cy="45114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733361" y="2580829"/>
            <a:ext cx="4311983" cy="363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417882" y="476778"/>
            <a:ext cx="5989315" cy="3515889"/>
            <a:chOff x="6417882" y="476778"/>
            <a:chExt cx="5989315" cy="3515889"/>
          </a:xfrm>
        </p:grpSpPr>
        <p:sp>
          <p:nvSpPr>
            <p:cNvPr id="20" name="Title 1"/>
            <p:cNvSpPr txBox="1"/>
            <p:nvPr/>
          </p:nvSpPr>
          <p:spPr>
            <a:xfrm>
              <a:off x="6417882" y="476778"/>
              <a:ext cx="5989315" cy="16272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700" dirty="0"/>
                <a:t>Real-time Database</a:t>
              </a:r>
              <a:endParaRPr lang="en-US" sz="3700" dirty="0"/>
            </a:p>
            <a:p>
              <a:endParaRPr lang="en-US" sz="3700" dirty="0"/>
            </a:p>
            <a:p>
              <a:endParaRPr lang="en-US" sz="37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01214" y="1290414"/>
              <a:ext cx="5449078" cy="27022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User/ </a:t>
              </a:r>
              <a:r>
                <a:rPr lang="en-US" sz="2000" b="0" cap="none" spc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UserId</a:t>
              </a: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Phones/ {Phone : </a:t>
              </a:r>
              <a:r>
                <a:rPr 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UserId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}</a:t>
              </a: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Events/ </a:t>
              </a:r>
              <a:r>
                <a:rPr 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</a:t>
              </a:r>
              <a:r>
                <a:rPr lang="en-US" sz="2000" b="0" cap="none" spc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serId</a:t>
              </a:r>
              <a:r>
                <a:rPr lang="en-US" sz="2000" b="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  <a:r>
                <a:rPr lang="en-US" sz="2000" b="0" cap="none" spc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ventId</a:t>
              </a: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Gifts/ </a:t>
              </a:r>
              <a:r>
                <a:rPr 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UserId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EventId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GiftId</a:t>
              </a:r>
              <a:endPara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PledgedGifts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UserId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GiftId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{Event id, </a:t>
              </a:r>
              <a:r>
                <a:rPr 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FriendId</a:t>
              </a: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}</a:t>
              </a:r>
              <a:endPara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06" y="4673207"/>
            <a:ext cx="3138231" cy="20533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rcRect r="15971"/>
          <a:stretch>
            <a:fillRect/>
          </a:stretch>
        </p:blipFill>
        <p:spPr>
          <a:xfrm>
            <a:off x="153106" y="761013"/>
            <a:ext cx="4503810" cy="221561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6" y="131459"/>
            <a:ext cx="4503810" cy="58679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06" y="3035559"/>
            <a:ext cx="5296359" cy="16079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762" y="4708091"/>
            <a:ext cx="8249530" cy="1983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733361" y="2580829"/>
            <a:ext cx="4311983" cy="363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63312" y="476778"/>
            <a:ext cx="12243885" cy="5129202"/>
            <a:chOff x="163312" y="476778"/>
            <a:chExt cx="12243885" cy="5129202"/>
          </a:xfrm>
        </p:grpSpPr>
        <p:sp>
          <p:nvSpPr>
            <p:cNvPr id="3" name="Title 1"/>
            <p:cNvSpPr txBox="1"/>
            <p:nvPr/>
          </p:nvSpPr>
          <p:spPr>
            <a:xfrm>
              <a:off x="6417881" y="646843"/>
              <a:ext cx="5989315" cy="16272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700" dirty="0"/>
                <a:t>Notification:</a:t>
              </a:r>
              <a:endParaRPr lang="en-US" sz="3700" dirty="0"/>
            </a:p>
            <a:p>
              <a:r>
                <a:rPr lang="en-US" sz="3700" dirty="0"/>
                <a:t> FCM topic subscription</a:t>
              </a:r>
              <a:endParaRPr lang="en-US" sz="37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3312" y="1405958"/>
              <a:ext cx="5449078" cy="16272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 marL="0" marR="0" algn="just">
                <a:lnSpc>
                  <a:spcPct val="106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Post request on pledge with topic (User id)</a:t>
              </a: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0" marR="0" algn="just">
                <a:lnSpc>
                  <a:spcPct val="106000"/>
                </a:lnSpc>
                <a:spcAft>
                  <a:spcPts val="800"/>
                </a:spcAft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0" marR="0" algn="just">
                <a:lnSpc>
                  <a:spcPct val="106000"/>
                </a:lnSpc>
                <a:spcAft>
                  <a:spcPts val="800"/>
                </a:spcAft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0" marR="0" algn="just">
                <a:lnSpc>
                  <a:spcPct val="106000"/>
                </a:lnSpc>
                <a:spcAft>
                  <a:spcPts val="800"/>
                </a:spcAft>
              </a:pPr>
              <a:r>
                <a:rPr lang="en-US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On signup subscribe to topic (User id)</a:t>
              </a:r>
              <a:endPara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69650" y="3429000"/>
              <a:ext cx="4479704" cy="9249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902" y="4603484"/>
              <a:ext cx="4695898" cy="100249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12" y="3056054"/>
              <a:ext cx="5882640" cy="22262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319" y="1912956"/>
              <a:ext cx="5692633" cy="457240"/>
            </a:xfrm>
            <a:prstGeom prst="rect">
              <a:avLst/>
            </a:prstGeom>
          </p:spPr>
        </p:pic>
        <p:sp>
          <p:nvSpPr>
            <p:cNvPr id="20" name="Title 1"/>
            <p:cNvSpPr txBox="1"/>
            <p:nvPr/>
          </p:nvSpPr>
          <p:spPr>
            <a:xfrm>
              <a:off x="6417882" y="476778"/>
              <a:ext cx="5989315" cy="16272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3700" dirty="0"/>
            </a:p>
            <a:p>
              <a:endParaRPr lang="en-US" sz="37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82747" y="1229702"/>
              <a:ext cx="5449078" cy="27022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endPara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733361" y="2580829"/>
            <a:ext cx="4311983" cy="363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323466" y="353135"/>
            <a:ext cx="3423920" cy="1627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>
                <a:solidFill>
                  <a:schemeClr val="bg1"/>
                </a:solidFill>
              </a:rPr>
              <a:t>Data Query</a:t>
            </a: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466" y="837660"/>
            <a:ext cx="5449078" cy="928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Local &gt; SQL queries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52" y="1296002"/>
            <a:ext cx="5775476" cy="365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3" y="1796416"/>
            <a:ext cx="5844592" cy="3652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2" y="2353681"/>
            <a:ext cx="2872596" cy="2824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3" y="2828077"/>
            <a:ext cx="5843016" cy="5754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6375" y="3575910"/>
            <a:ext cx="5449078" cy="928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 &gt; Using streams and maps to extract data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rcRect l="-316" t="-730" r="316" b="77708"/>
          <a:stretch>
            <a:fillRect/>
          </a:stretch>
        </p:blipFill>
        <p:spPr>
          <a:xfrm>
            <a:off x="90920" y="4100189"/>
            <a:ext cx="5854829" cy="7988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rcRect t="42720"/>
          <a:stretch>
            <a:fillRect/>
          </a:stretch>
        </p:blipFill>
        <p:spPr>
          <a:xfrm>
            <a:off x="102733" y="4954625"/>
            <a:ext cx="5482720" cy="1861182"/>
          </a:xfrm>
          <a:prstGeom prst="rect">
            <a:avLst/>
          </a:prstGeom>
        </p:spPr>
      </p:pic>
      <p:sp>
        <p:nvSpPr>
          <p:cNvPr id="28" name="Title 1"/>
          <p:cNvSpPr txBox="1"/>
          <p:nvPr/>
        </p:nvSpPr>
        <p:spPr>
          <a:xfrm>
            <a:off x="6316733" y="306494"/>
            <a:ext cx="3423920" cy="1627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/>
              <a:t>Animation</a:t>
            </a:r>
            <a:endParaRPr lang="en-US" sz="3700" dirty="0"/>
          </a:p>
        </p:txBody>
      </p:sp>
      <p:sp>
        <p:nvSpPr>
          <p:cNvPr id="29" name="TextBox 28"/>
          <p:cNvSpPr txBox="1"/>
          <p:nvPr/>
        </p:nvSpPr>
        <p:spPr>
          <a:xfrm>
            <a:off x="6270142" y="862464"/>
            <a:ext cx="5449078" cy="928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Delete			Slide Left and Right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6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WhatsApp Video 2024-12-23 at 11.08.03_dc08d3f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94278" y="1358812"/>
            <a:ext cx="2583962" cy="5167923"/>
          </a:xfrm>
          <a:prstGeom prst="rect">
            <a:avLst/>
          </a:prstGeom>
        </p:spPr>
      </p:pic>
      <p:pic>
        <p:nvPicPr>
          <p:cNvPr id="31" name="WhatsApp Video 2024-12-23 at 11.08.05_18853c56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82188" y="1373106"/>
            <a:ext cx="2576815" cy="5153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0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733361" y="2580829"/>
            <a:ext cx="4311983" cy="363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863840" y="343123"/>
            <a:ext cx="3423920" cy="1627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/>
              <a:t>Input Validation</a:t>
            </a:r>
            <a:endParaRPr lang="en-US" sz="3700" dirty="0"/>
          </a:p>
        </p:txBody>
      </p:sp>
      <p:pic>
        <p:nvPicPr>
          <p:cNvPr id="2" name="Picture 1" descr="A screenshot of a login pag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4" y="240875"/>
            <a:ext cx="2036056" cy="440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email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3" b="49999"/>
          <a:stretch>
            <a:fillRect/>
          </a:stretch>
        </p:blipFill>
        <p:spPr>
          <a:xfrm>
            <a:off x="6578250" y="1446097"/>
            <a:ext cx="3236139" cy="80046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30906" r="5999" b="18583"/>
          <a:stretch>
            <a:fillRect/>
          </a:stretch>
        </p:blipFill>
        <p:spPr>
          <a:xfrm>
            <a:off x="6543035" y="4529866"/>
            <a:ext cx="5222240" cy="1416893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07" y="221825"/>
            <a:ext cx="2203842" cy="4407684"/>
          </a:xfrm>
          <a:prstGeom prst="rect">
            <a:avLst/>
          </a:prstGeom>
        </p:spPr>
      </p:pic>
      <p:pic>
        <p:nvPicPr>
          <p:cNvPr id="16" name="Picture 15" descr="A screenshot of a phone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t="23407" b="62368"/>
          <a:stretch>
            <a:fillRect/>
          </a:stretch>
        </p:blipFill>
        <p:spPr>
          <a:xfrm>
            <a:off x="6482787" y="3429000"/>
            <a:ext cx="3423920" cy="975549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t="22519" r="2296" b="62367"/>
          <a:stretch>
            <a:fillRect/>
          </a:stretch>
        </p:blipFill>
        <p:spPr>
          <a:xfrm>
            <a:off x="6469209" y="2314910"/>
            <a:ext cx="3345180" cy="1036509"/>
          </a:xfrm>
          <a:prstGeom prst="rect">
            <a:avLst/>
          </a:prstGeom>
        </p:spPr>
      </p:pic>
      <p:pic>
        <p:nvPicPr>
          <p:cNvPr id="20" name="Picture 19" descr="A screenshot of a login screen&#10;&#10;Description automatically generate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 b="62402"/>
          <a:stretch>
            <a:fillRect/>
          </a:stretch>
        </p:blipFill>
        <p:spPr>
          <a:xfrm>
            <a:off x="274724" y="4870384"/>
            <a:ext cx="3429000" cy="800467"/>
          </a:xfrm>
          <a:prstGeom prst="rect">
            <a:avLst/>
          </a:prstGeom>
        </p:spPr>
      </p:pic>
      <p:pic>
        <p:nvPicPr>
          <p:cNvPr id="22" name="Picture 21" descr="A screenshot of a login screen&#10;&#10;Description automatically generate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9" b="62368"/>
          <a:stretch>
            <a:fillRect/>
          </a:stretch>
        </p:blipFill>
        <p:spPr>
          <a:xfrm>
            <a:off x="276148" y="5771743"/>
            <a:ext cx="3429000" cy="8739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4650" y="637763"/>
            <a:ext cx="431069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Test Script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425" y="1451400"/>
            <a:ext cx="11401149" cy="2271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6487"/>
          <a:stretch>
            <a:fillRect/>
          </a:stretch>
        </p:blipFill>
        <p:spPr>
          <a:xfrm>
            <a:off x="395425" y="3769036"/>
            <a:ext cx="11401150" cy="1405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17742"/>
          <a:stretch>
            <a:fillRect/>
          </a:stretch>
        </p:blipFill>
        <p:spPr>
          <a:xfrm>
            <a:off x="1360077" y="5220436"/>
            <a:ext cx="9471843" cy="883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010" y="376337"/>
            <a:ext cx="4310698" cy="162727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/>
              <a:t>End to End Test</a:t>
            </a:r>
            <a:br>
              <a:rPr lang="en-US" sz="4800" dirty="0"/>
            </a:br>
            <a:r>
              <a:rPr lang="en-US" sz="4800" dirty="0"/>
              <a:t>(Pledging and Notification)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79848" y="237994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1stDevic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6447" y="902929"/>
            <a:ext cx="2669615" cy="5783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1475" y="261279"/>
            <a:ext cx="1486444" cy="928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8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Device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2ndDeviceP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91767" y="868624"/>
            <a:ext cx="2909012" cy="5818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17809" y="305634"/>
            <a:ext cx="1486444" cy="928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algn="just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800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Device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6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WPS Presentation</Application>
  <PresentationFormat>Widescreen</PresentationFormat>
  <Paragraphs>90</Paragraphs>
  <Slides>12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Aptos</vt:lpstr>
      <vt:lpstr>Segoe UI</vt:lpstr>
      <vt:lpstr>Aptos Display</vt:lpstr>
      <vt:lpstr>Segoe UI Variable Display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Script</vt:lpstr>
      <vt:lpstr>End to End Test (Pledging and Notification)</vt:lpstr>
      <vt:lpstr>Demo Video</vt:lpstr>
      <vt:lpstr>Version Control</vt:lpstr>
      <vt:lpstr>App Publishing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Mina208638</dc:creator>
  <cp:lastModifiedBy>minae</cp:lastModifiedBy>
  <cp:revision>21</cp:revision>
  <dcterms:created xsi:type="dcterms:W3CDTF">2024-03-13T14:15:00Z</dcterms:created>
  <dcterms:modified xsi:type="dcterms:W3CDTF">2025-07-09T14:45:34Z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C3AEFE0C6B2F4B5D8FC1ADEE335C68B7_12</vt:lpwstr>
  </property>
  <property fmtid="{D5CDD505-2E9C-101B-9397-08002B2CF9AE}" pid="3" name="KSOProductBuildVer">
    <vt:lpwstr>1033-12.2.0.21931</vt:lpwstr>
  </property>
</Properties>
</file>